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00500000000000000" pitchFamily="2" charset="0"/>
      <p:regular r:id="rId34"/>
    </p:embeddedFont>
    <p:embeddedFont>
      <p:font typeface="Pixellari" panose="02000603000000000000" pitchFamily="2" charset="0"/>
      <p:regular r:id="rId35"/>
    </p:embeddedFont>
    <p:embeddedFont>
      <p:font typeface="Rajjah Famillia Medium" panose="00000600000000000000" pitchFamily="2" charset="0"/>
      <p:regular r:id="rId36"/>
    </p:embeddedFont>
    <p:embeddedFont>
      <p:font typeface="Yu Gothic" panose="020B0400000000000000" pitchFamily="34" charset="-128"/>
      <p:regular r:id="rId37"/>
      <p:bold r:id="rId38"/>
    </p:embeddedFont>
    <p:embeddedFont>
      <p:font typeface="Yu Gothic UI" panose="020B0500000000000000" pitchFamily="34" charset="-128"/>
      <p:regular r:id="rId39"/>
      <p:bold r:id="rId40"/>
    </p:embeddedFont>
    <p:embeddedFont>
      <p:font typeface="Yu Gothic UI Semibold" panose="020B0700000000000000" pitchFamily="34" charset="-128"/>
      <p:bold r:id="rId41"/>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52A4"/>
    <a:srgbClr val="EAEAEA"/>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p:scale>
          <a:sx n="33" d="100"/>
          <a:sy n="33" d="100"/>
        </p:scale>
        <p:origin x="1368"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2025. 05. 27.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Player</a:t>
            </a:r>
            <a:r>
              <a:rPr lang="hu-HU" dirty="0"/>
              <a:t> </a:t>
            </a:r>
            <a:r>
              <a:rPr lang="hu-HU" dirty="0" err="1"/>
              <a:t>movement</a:t>
            </a:r>
            <a:r>
              <a:rPr lang="hu-HU" dirty="0"/>
              <a:t> </a:t>
            </a:r>
            <a:r>
              <a:rPr lang="hu-HU" dirty="0" err="1"/>
              <a:t>uses</a:t>
            </a:r>
            <a:r>
              <a:rPr lang="hu-HU" dirty="0"/>
              <a:t> </a:t>
            </a:r>
            <a:r>
              <a:rPr lang="hu-HU" dirty="0" err="1"/>
              <a:t>the</a:t>
            </a:r>
            <a:r>
              <a:rPr lang="hu-HU" dirty="0"/>
              <a:t> WASD </a:t>
            </a:r>
            <a:r>
              <a:rPr lang="hu-HU" dirty="0" err="1"/>
              <a:t>control</a:t>
            </a:r>
            <a:r>
              <a:rPr lang="hu-HU" dirty="0"/>
              <a:t> </a:t>
            </a:r>
            <a:r>
              <a:rPr lang="hu-HU" dirty="0" err="1"/>
              <a:t>scheme</a:t>
            </a:r>
            <a:r>
              <a:rPr lang="hu-HU"/>
              <a:t>.</a:t>
            </a:r>
            <a:endParaRPr lang="hu-HU" dirty="0"/>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 (MAYBE EXPLAIN WHAT DIFFICULTY AND DASHMODE DO)</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 (THESE DON’T NEED EXPLANATION)</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 (NO EXPLANATION)</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 (EXPLAIN KEY REBIND BECAUSE I SUFFERED TOO MUCH FOR IT TO NOT BE MENTIONED)</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dirty="0"/>
              <a:t>.</a:t>
            </a:r>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endParaRPr lang="en-GB" dirty="0"/>
          </a:p>
          <a:p>
            <a:r>
              <a:rPr lang="en-GB" dirty="0"/>
              <a:t>The website’s structure is mostly done with Bootstrap elements, the CSS besides flexboxes provides the visuals and modifications to the bootstrap elements if needed.</a:t>
            </a:r>
          </a:p>
          <a:p>
            <a:r>
              <a:rPr lang="en-GB" dirty="0"/>
              <a:t>The menu was also made with Bootstrap navbar.</a:t>
            </a:r>
          </a:p>
          <a:p>
            <a:r>
              <a:rPr lang="en-GB" dirty="0" err="1"/>
              <a:t>Uiverse</a:t>
            </a:r>
            <a:r>
              <a:rPr lang="en-GB" dirty="0"/>
              <a:t> is a website that you can import premade </a:t>
            </a:r>
            <a:r>
              <a:rPr lang="en-GB" dirty="0" err="1"/>
              <a:t>ui</a:t>
            </a:r>
            <a:r>
              <a:rPr lang="en-GB" dirty="0"/>
              <a:t> elements from. This was used on our main page that we will show later.</a:t>
            </a:r>
          </a:p>
          <a:p>
            <a:r>
              <a:rPr lang="en-GB" dirty="0"/>
              <a:t>The web is responsive, here’s a quick demonstration of it’s mobile view.</a:t>
            </a:r>
          </a:p>
          <a:p>
            <a:endParaRPr lang="hu-HU" dirty="0"/>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a:r>
            <a:r>
              <a:rPr lang="en-GB" dirty="0" err="1"/>
              <a:t>irányítás</a:t>
            </a:r>
            <a:r>
              <a:rPr lang="en-GB" dirty="0"/>
              <a:t>: </a:t>
            </a:r>
            <a:r>
              <a:rPr lang="en-GB" dirty="0" err="1"/>
              <a:t>uiverse</a:t>
            </a:r>
            <a:endParaRPr lang="en-GB" dirty="0"/>
          </a:p>
          <a:p>
            <a:r>
              <a:rPr lang="en-GB" dirty="0"/>
              <a:t>-</a:t>
            </a:r>
            <a:r>
              <a:rPr lang="en-GB" dirty="0" err="1"/>
              <a:t>karakterek</a:t>
            </a:r>
            <a:r>
              <a:rPr lang="en-GB" dirty="0"/>
              <a:t>: </a:t>
            </a:r>
            <a:r>
              <a:rPr lang="en-GB" dirty="0" err="1"/>
              <a:t>egyelőre</a:t>
            </a:r>
            <a:r>
              <a:rPr lang="en-GB" dirty="0"/>
              <a:t> cask </a:t>
            </a:r>
            <a:r>
              <a:rPr lang="en-GB" dirty="0" err="1"/>
              <a:t>egy</a:t>
            </a:r>
            <a:r>
              <a:rPr lang="en-GB" dirty="0"/>
              <a:t> van</a:t>
            </a:r>
          </a:p>
          <a:p>
            <a:r>
              <a:rPr lang="en-GB" dirty="0"/>
              <a:t>-</a:t>
            </a:r>
            <a:r>
              <a:rPr lang="en-GB" dirty="0" err="1"/>
              <a:t>készítők</a:t>
            </a:r>
            <a:r>
              <a:rPr lang="en-GB" dirty="0"/>
              <a:t>, socials</a:t>
            </a:r>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 a </a:t>
            </a:r>
            <a:r>
              <a:rPr lang="en-GB" dirty="0" err="1"/>
              <a:t>felhasználó</a:t>
            </a:r>
            <a:r>
              <a:rPr lang="en-GB" dirty="0"/>
              <a:t> be van </a:t>
            </a:r>
            <a:r>
              <a:rPr lang="en-GB" dirty="0" err="1"/>
              <a:t>jelentkezve</a:t>
            </a:r>
            <a:r>
              <a:rPr lang="en-GB" dirty="0"/>
              <a:t> </a:t>
            </a:r>
            <a:r>
              <a:rPr lang="en-GB" dirty="0" err="1"/>
              <a:t>elérhető</a:t>
            </a:r>
            <a:r>
              <a:rPr lang="en-GB" dirty="0"/>
              <a:t> a </a:t>
            </a:r>
            <a:r>
              <a:rPr lang="en-GB" dirty="0" err="1"/>
              <a:t>profil</a:t>
            </a:r>
            <a:r>
              <a:rPr lang="en-GB" dirty="0"/>
              <a:t> </a:t>
            </a:r>
            <a:r>
              <a:rPr lang="en-GB" dirty="0" err="1"/>
              <a:t>oldal</a:t>
            </a:r>
            <a:r>
              <a:rPr lang="en-GB" dirty="0"/>
              <a:t>, </a:t>
            </a:r>
            <a:r>
              <a:rPr lang="en-GB" dirty="0" err="1"/>
              <a:t>tabokkal</a:t>
            </a:r>
            <a:r>
              <a:rPr lang="en-GB" dirty="0"/>
              <a:t> </a:t>
            </a:r>
            <a:r>
              <a:rPr lang="en-GB" dirty="0" err="1"/>
              <a:t>lehet</a:t>
            </a:r>
            <a:r>
              <a:rPr lang="en-GB" dirty="0"/>
              <a:t> </a:t>
            </a:r>
            <a:r>
              <a:rPr lang="en-GB" dirty="0" err="1"/>
              <a:t>váltogatni</a:t>
            </a:r>
            <a:r>
              <a:rPr lang="en-GB" dirty="0"/>
              <a:t> a </a:t>
            </a:r>
            <a:r>
              <a:rPr lang="en-GB" dirty="0" err="1"/>
              <a:t>felhasználóhoz</a:t>
            </a:r>
            <a:r>
              <a:rPr lang="en-GB" dirty="0"/>
              <a:t> </a:t>
            </a:r>
            <a:r>
              <a:rPr lang="en-GB" dirty="0" err="1"/>
              <a:t>hozzárendelt</a:t>
            </a:r>
            <a:r>
              <a:rPr lang="en-GB" dirty="0"/>
              <a:t> </a:t>
            </a:r>
            <a:r>
              <a:rPr lang="en-GB" dirty="0" err="1"/>
              <a:t>karakterek</a:t>
            </a:r>
            <a:r>
              <a:rPr lang="en-GB" dirty="0"/>
              <a:t> </a:t>
            </a:r>
            <a:r>
              <a:rPr lang="en-GB" dirty="0" err="1"/>
              <a:t>között</a:t>
            </a:r>
            <a:endParaRPr lang="en-GB" dirty="0"/>
          </a:p>
          <a:p>
            <a:r>
              <a:rPr lang="en-GB" dirty="0" err="1"/>
              <a:t>Profilműveletek</a:t>
            </a:r>
            <a:r>
              <a:rPr lang="en-GB" dirty="0"/>
              <a:t>, pl. </a:t>
            </a:r>
            <a:r>
              <a:rPr lang="en-GB" dirty="0" err="1"/>
              <a:t>ami</a:t>
            </a:r>
            <a:r>
              <a:rPr lang="en-GB" dirty="0"/>
              <a:t> a </a:t>
            </a:r>
            <a:r>
              <a:rPr lang="en-GB" dirty="0" err="1"/>
              <a:t>videón</a:t>
            </a:r>
            <a:r>
              <a:rPr lang="en-GB" dirty="0"/>
              <a:t> van a </a:t>
            </a:r>
            <a:r>
              <a:rPr lang="en-GB" dirty="0" err="1"/>
              <a:t>kijelentkezés</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lexikon</a:t>
            </a:r>
            <a:r>
              <a:rPr lang="en-GB" dirty="0"/>
              <a:t> </a:t>
            </a:r>
            <a:r>
              <a:rPr lang="en-GB" dirty="0" err="1"/>
              <a:t>elérhetővé</a:t>
            </a:r>
            <a:r>
              <a:rPr lang="en-GB" dirty="0"/>
              <a:t> </a:t>
            </a:r>
            <a:r>
              <a:rPr lang="en-GB" dirty="0" err="1"/>
              <a:t>válik</a:t>
            </a:r>
            <a:r>
              <a:rPr lang="en-GB" dirty="0"/>
              <a:t>, ha a </a:t>
            </a:r>
            <a:r>
              <a:rPr lang="en-GB" dirty="0" err="1"/>
              <a:t>felhasználó</a:t>
            </a:r>
            <a:r>
              <a:rPr lang="en-GB" dirty="0"/>
              <a:t> be van </a:t>
            </a:r>
            <a:r>
              <a:rPr lang="en-GB" dirty="0" err="1"/>
              <a:t>jelentkezve</a:t>
            </a:r>
            <a:r>
              <a:rPr lang="en-GB" dirty="0"/>
              <a:t>. </a:t>
            </a:r>
          </a:p>
          <a:p>
            <a:r>
              <a:rPr lang="en-GB" dirty="0" err="1"/>
              <a:t>Itemek</a:t>
            </a:r>
            <a:r>
              <a:rPr lang="en-GB" dirty="0"/>
              <a:t> meg </a:t>
            </a:r>
            <a:r>
              <a:rPr lang="en-GB" dirty="0" err="1"/>
              <a:t>enemyk</a:t>
            </a:r>
            <a:r>
              <a:rPr lang="en-GB" dirty="0"/>
              <a:t> </a:t>
            </a:r>
            <a:r>
              <a:rPr lang="en-GB" dirty="0" err="1"/>
              <a:t>kilistázva</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ranglista</a:t>
            </a:r>
            <a:r>
              <a:rPr lang="en-GB" dirty="0"/>
              <a:t> </a:t>
            </a:r>
            <a:r>
              <a:rPr lang="en-GB" dirty="0" err="1"/>
              <a:t>elérhető</a:t>
            </a:r>
            <a:r>
              <a:rPr lang="en-GB" dirty="0"/>
              <a:t> </a:t>
            </a:r>
            <a:r>
              <a:rPr lang="en-GB" dirty="0" err="1"/>
              <a:t>mindenkinek</a:t>
            </a:r>
            <a:r>
              <a:rPr lang="en-GB" dirty="0"/>
              <a:t>, </a:t>
            </a:r>
            <a:r>
              <a:rPr lang="en-GB" dirty="0" err="1"/>
              <a:t>lehet</a:t>
            </a:r>
            <a:r>
              <a:rPr lang="en-GB" dirty="0"/>
              <a:t> </a:t>
            </a:r>
            <a:r>
              <a:rPr lang="en-GB" dirty="0" err="1"/>
              <a:t>végigjátszás</a:t>
            </a:r>
            <a:r>
              <a:rPr lang="en-GB" dirty="0"/>
              <a:t> </a:t>
            </a:r>
            <a:r>
              <a:rPr lang="en-GB" dirty="0" err="1"/>
              <a:t>szerint</a:t>
            </a:r>
            <a:r>
              <a:rPr lang="en-GB" dirty="0"/>
              <a:t> </a:t>
            </a:r>
            <a:r>
              <a:rPr lang="en-GB" dirty="0" err="1"/>
              <a:t>vagy</a:t>
            </a:r>
            <a:r>
              <a:rPr lang="en-GB" dirty="0"/>
              <a:t> </a:t>
            </a:r>
            <a:r>
              <a:rPr lang="en-GB" dirty="0" err="1"/>
              <a:t>profil</a:t>
            </a:r>
            <a:r>
              <a:rPr lang="en-GB" dirty="0"/>
              <a:t> </a:t>
            </a:r>
            <a:r>
              <a:rPr lang="en-GB" dirty="0" err="1"/>
              <a:t>szerint</a:t>
            </a:r>
            <a:r>
              <a:rPr lang="en-GB" dirty="0"/>
              <a:t> </a:t>
            </a:r>
            <a:r>
              <a:rPr lang="en-GB" dirty="0" err="1"/>
              <a:t>nézni</a:t>
            </a:r>
            <a:r>
              <a:rPr lang="en-GB" dirty="0"/>
              <a:t>, </a:t>
            </a:r>
            <a:r>
              <a:rPr lang="en-GB" dirty="0" err="1"/>
              <a:t>rendezhetőek</a:t>
            </a:r>
            <a:endParaRPr lang="en-GB" dirty="0"/>
          </a:p>
          <a:p>
            <a:r>
              <a:rPr lang="en-GB" dirty="0"/>
              <a:t>Ha be van </a:t>
            </a:r>
            <a:r>
              <a:rPr lang="en-GB" dirty="0" err="1"/>
              <a:t>jelentkezve</a:t>
            </a:r>
            <a:r>
              <a:rPr lang="en-GB" dirty="0"/>
              <a:t> a </a:t>
            </a:r>
            <a:r>
              <a:rPr lang="en-GB" dirty="0" err="1"/>
              <a:t>fellhasználó</a:t>
            </a:r>
            <a:r>
              <a:rPr lang="en-GB" dirty="0"/>
              <a:t>, </a:t>
            </a:r>
            <a:r>
              <a:rPr lang="en-GB" dirty="0" err="1"/>
              <a:t>kiemeli</a:t>
            </a:r>
            <a:r>
              <a:rPr lang="en-GB" dirty="0"/>
              <a:t> </a:t>
            </a:r>
            <a:r>
              <a:rPr lang="en-GB" dirty="0" err="1"/>
              <a:t>melyik</a:t>
            </a:r>
            <a:r>
              <a:rPr lang="en-GB" dirty="0"/>
              <a:t> </a:t>
            </a:r>
            <a:r>
              <a:rPr lang="en-GB" dirty="0" err="1"/>
              <a:t>profil</a:t>
            </a:r>
            <a:r>
              <a:rPr lang="en-GB" dirty="0"/>
              <a:t> </a:t>
            </a:r>
            <a:r>
              <a:rPr lang="en-GB" dirty="0" err="1"/>
              <a:t>és</a:t>
            </a:r>
            <a:r>
              <a:rPr lang="en-GB" dirty="0"/>
              <a:t> </a:t>
            </a:r>
            <a:r>
              <a:rPr lang="en-GB" dirty="0" err="1"/>
              <a:t>karakter</a:t>
            </a:r>
            <a:r>
              <a:rPr lang="en-GB" dirty="0"/>
              <a:t> </a:t>
            </a:r>
            <a:r>
              <a:rPr lang="en-GB" dirty="0" err="1"/>
              <a:t>tartozik</a:t>
            </a:r>
            <a:r>
              <a:rPr lang="en-GB" dirty="0"/>
              <a:t> </a:t>
            </a:r>
            <a:r>
              <a:rPr lang="en-GB" dirty="0" err="1"/>
              <a:t>hozzá</a:t>
            </a:r>
            <a:r>
              <a:rPr lang="en-GB" dirty="0"/>
              <a:t>.</a:t>
            </a:r>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None/>
            </a:pPr>
            <a:r>
              <a:rPr lang="hu-HU" dirty="0"/>
              <a:t>[BÁLINT]</a:t>
            </a:r>
            <a:br>
              <a:rPr lang="hu-HU" dirty="0"/>
            </a:br>
            <a:r>
              <a:rPr lang="hu-HU" b="1" dirty="0"/>
              <a:t>Alapfelállás:</a:t>
            </a:r>
            <a:r>
              <a:rPr lang="hu-HU" dirty="0"/>
              <a:t> </a:t>
            </a:r>
            <a:r>
              <a:rPr lang="en-US" dirty="0"/>
              <a:t>A </a:t>
            </a:r>
            <a:r>
              <a:rPr lang="en-US" dirty="0" err="1"/>
              <a:t>játékos</a:t>
            </a:r>
            <a:r>
              <a:rPr lang="en-US" dirty="0"/>
              <a:t> </a:t>
            </a:r>
            <a:r>
              <a:rPr lang="en-US" dirty="0" err="1"/>
              <a:t>egy</a:t>
            </a:r>
            <a:r>
              <a:rPr lang="en-US" dirty="0"/>
              <a:t> </a:t>
            </a:r>
            <a:r>
              <a:rPr lang="en-US" dirty="0" err="1"/>
              <a:t>mágust</a:t>
            </a:r>
            <a:r>
              <a:rPr lang="en-US" dirty="0"/>
              <a:t> </a:t>
            </a:r>
            <a:r>
              <a:rPr lang="hu-HU" dirty="0"/>
              <a:t>irányít</a:t>
            </a:r>
            <a:r>
              <a:rPr lang="en-US" dirty="0"/>
              <a:t>, </a:t>
            </a:r>
            <a:r>
              <a:rPr lang="en-US" dirty="0" err="1"/>
              <a:t>aki</a:t>
            </a:r>
            <a:r>
              <a:rPr lang="en-US" dirty="0"/>
              <a:t> a </a:t>
            </a:r>
            <a:r>
              <a:rPr lang="en-US" dirty="0" err="1"/>
              <a:t>pályákon</a:t>
            </a:r>
            <a:r>
              <a:rPr lang="en-US" dirty="0"/>
              <a:t> </a:t>
            </a:r>
            <a:r>
              <a:rPr lang="en-US" dirty="0" err="1"/>
              <a:t>végighaladva</a:t>
            </a:r>
            <a:r>
              <a:rPr lang="en-US" dirty="0"/>
              <a:t> </a:t>
            </a:r>
            <a:r>
              <a:rPr lang="en-US" dirty="0" err="1"/>
              <a:t>különféle</a:t>
            </a:r>
            <a:r>
              <a:rPr lang="en-US" dirty="0"/>
              <a:t> </a:t>
            </a:r>
            <a:r>
              <a:rPr lang="en-US" dirty="0" err="1"/>
              <a:t>varázslatokat</a:t>
            </a:r>
            <a:r>
              <a:rPr lang="en-US" dirty="0"/>
              <a:t> </a:t>
            </a:r>
            <a:r>
              <a:rPr lang="en-US" dirty="0" err="1"/>
              <a:t>és</a:t>
            </a:r>
            <a:r>
              <a:rPr lang="en-US" dirty="0"/>
              <a:t> </a:t>
            </a:r>
            <a:r>
              <a:rPr lang="en-US" dirty="0" err="1"/>
              <a:t>képességeket</a:t>
            </a:r>
            <a:r>
              <a:rPr lang="en-US" dirty="0"/>
              <a:t> </a:t>
            </a:r>
            <a:r>
              <a:rPr lang="en-US" dirty="0" err="1"/>
              <a:t>használ</a:t>
            </a:r>
            <a:r>
              <a:rPr lang="en-US" dirty="0"/>
              <a:t>, </a:t>
            </a:r>
            <a:r>
              <a:rPr lang="en-US" dirty="0" err="1"/>
              <a:t>hogy</a:t>
            </a:r>
            <a:r>
              <a:rPr lang="en-US" dirty="0"/>
              <a:t> </a:t>
            </a:r>
            <a:r>
              <a:rPr lang="en-US" dirty="0" err="1"/>
              <a:t>legyőzze</a:t>
            </a:r>
            <a:r>
              <a:rPr lang="en-US" dirty="0"/>
              <a:t> </a:t>
            </a:r>
            <a:r>
              <a:rPr lang="en-US" dirty="0" err="1"/>
              <a:t>az</a:t>
            </a:r>
            <a:r>
              <a:rPr lang="en-US" dirty="0"/>
              <a:t> </a:t>
            </a:r>
            <a:r>
              <a:rPr lang="en-US" dirty="0" err="1"/>
              <a:t>ellenségek</a:t>
            </a:r>
            <a:r>
              <a:rPr lang="en-US" dirty="0"/>
              <a:t> </a:t>
            </a:r>
            <a:r>
              <a:rPr lang="en-US" dirty="0" err="1"/>
              <a:t>színes</a:t>
            </a:r>
            <a:r>
              <a:rPr lang="en-US" dirty="0"/>
              <a:t> </a:t>
            </a:r>
            <a:r>
              <a:rPr lang="en-US" dirty="0" err="1"/>
              <a:t>és</a:t>
            </a:r>
            <a:r>
              <a:rPr lang="en-US" dirty="0"/>
              <a:t> </a:t>
            </a:r>
            <a:r>
              <a:rPr lang="en-US" dirty="0" err="1"/>
              <a:t>változatos</a:t>
            </a:r>
            <a:r>
              <a:rPr lang="en-US" dirty="0"/>
              <a:t> </a:t>
            </a:r>
            <a:r>
              <a:rPr lang="en-US" dirty="0" err="1"/>
              <a:t>seregét</a:t>
            </a:r>
            <a:r>
              <a:rPr lang="en-US" dirty="0"/>
              <a:t>.</a:t>
            </a:r>
            <a:r>
              <a:rPr lang="hu-HU" dirty="0"/>
              <a:t> Az ellenségek legyőzésekor mágikus szilánkokat gyűjthet, amelyekkel egyre erősebbé válik. Időnként erősebb ellenfelekbe is beleütközik – az úgynevezett főellenségekbe –, akik legyőzése jelentős jutalmakkal jár.</a:t>
            </a:r>
          </a:p>
          <a:p>
            <a:r>
              <a:rPr lang="hu-HU" dirty="0"/>
              <a:t>A játék úgy lett kialakítva, hogy végtelenül bővíthető legyen: elméletileg végtelen számú pálya és egy végtelenül skálázódó játékos fejlődés párosul benne.</a:t>
            </a:r>
          </a:p>
          <a:p>
            <a:br>
              <a:rPr lang="hu-HU" dirty="0"/>
            </a:br>
            <a:endParaRPr lang="hu-HU" dirty="0"/>
          </a:p>
          <a:p>
            <a:r>
              <a:rPr lang="hu-HU" dirty="0"/>
              <a:t>[</a:t>
            </a:r>
            <a:r>
              <a:rPr lang="hu-HU" dirty="0" err="1"/>
              <a:t>english</a:t>
            </a:r>
            <a:r>
              <a:rPr lang="hu-HU" dirty="0"/>
              <a:t> backup]</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set up to be infinitely expandable, with potentially endless maps paired with an infinitely scaling player.</a:t>
            </a:r>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endParaRPr lang="hu-HU" noProof="0" dirty="0"/>
          </a:p>
          <a:p>
            <a:pPr>
              <a:buNone/>
            </a:pPr>
            <a:r>
              <a:rPr lang="hu-HU" dirty="0"/>
              <a:t>A pályák szobákra vannak osztva. Minden szoba úgy van méretezve, hogy tökéletesen kitöltse a képernyőt.</a:t>
            </a:r>
            <a:br>
              <a:rPr lang="hu-HU" dirty="0"/>
            </a:br>
            <a:r>
              <a:rPr lang="hu-HU" dirty="0"/>
              <a:t>Amikor a játékos eléri a képernyő szélét, a kamera simán áttolódik a következő szobára.</a:t>
            </a:r>
            <a:br>
              <a:rPr lang="hu-HU" dirty="0"/>
            </a:br>
            <a:r>
              <a:rPr lang="hu-HU" dirty="0"/>
              <a:t>A szobák három kategóriába sorolhatók:</a:t>
            </a:r>
          </a:p>
          <a:p>
            <a:pPr>
              <a:buFont typeface="Arial" panose="020B0604020202020204" pitchFamily="34" charset="0"/>
              <a:buNone/>
            </a:pPr>
            <a:r>
              <a:rPr lang="hu-HU" dirty="0"/>
              <a:t>- Ellenséges szobák</a:t>
            </a:r>
          </a:p>
          <a:p>
            <a:pPr>
              <a:buFont typeface="Arial" panose="020B0604020202020204" pitchFamily="34" charset="0"/>
              <a:buNone/>
            </a:pPr>
            <a:r>
              <a:rPr lang="hu-HU" dirty="0"/>
              <a:t>- Pihenőszobák</a:t>
            </a:r>
          </a:p>
          <a:p>
            <a:pPr>
              <a:buFont typeface="Arial" panose="020B0604020202020204" pitchFamily="34" charset="0"/>
              <a:buNone/>
            </a:pPr>
            <a:r>
              <a:rPr lang="hu-HU" dirty="0"/>
              <a:t>- Összekötő szobák</a:t>
            </a:r>
          </a:p>
          <a:p>
            <a:pPr>
              <a:buNone/>
            </a:pPr>
            <a:r>
              <a:rPr lang="hu-HU" dirty="0"/>
              <a:t>Az ellenséges szobák egy </a:t>
            </a:r>
            <a:r>
              <a:rPr lang="hu-HU" i="1" dirty="0" err="1"/>
              <a:t>EnemyControl</a:t>
            </a:r>
            <a:r>
              <a:rPr lang="hu-HU" dirty="0"/>
              <a:t> nevű </a:t>
            </a:r>
            <a:r>
              <a:rPr lang="hu-HU" dirty="0" err="1"/>
              <a:t>node</a:t>
            </a:r>
            <a:r>
              <a:rPr lang="hu-HU" dirty="0"/>
              <a:t>-ot tartalmaznak, amely az adott szoba fő logikai vezérlője. Ez határozza meg, mikor kell ellenségeket megjeleníteni vagy eltüntetni, és jelez minden alá tartozó ellenségnek, amikor a játékos belép a szobába. Emellett lezárja a képernyő széleit, hogy a játékos ne tudjon távozni, amíg az összes ellenséget le nem győzte.</a:t>
            </a:r>
          </a:p>
          <a:p>
            <a:pPr>
              <a:buNone/>
            </a:pPr>
            <a:r>
              <a:rPr lang="hu-HU" dirty="0"/>
              <a:t>A pihenőszobák tartalmaznak egy ellenőrzőpontot. Ez az ellenőrzőpont mentési pontként szolgál a játékban (erről később bővebben), és emellett 20 életerőt is visszaállít a játékosnak.</a:t>
            </a:r>
          </a:p>
          <a:p>
            <a:pPr>
              <a:buNone/>
            </a:pPr>
            <a:r>
              <a:rPr lang="hu-HU" dirty="0"/>
              <a:t>Az összekötő szobák olyan helyiségek, amelyekben nincsenek ellenségek vagy ellenőrzőpontok. Ezek általában terepet felhasználó akadályokat tartalmaznak, mint például labirintusokat vagy </a:t>
            </a:r>
            <a:r>
              <a:rPr lang="hu-HU" dirty="0" err="1"/>
              <a:t>parkour</a:t>
            </a:r>
            <a:r>
              <a:rPr lang="hu-HU" dirty="0"/>
              <a:t>-elemű kihívásokat.</a:t>
            </a:r>
          </a:p>
          <a:p>
            <a:pPr>
              <a:buNone/>
            </a:pPr>
            <a:endParaRPr lang="hu-HU" dirty="0"/>
          </a:p>
          <a:p>
            <a:r>
              <a:rPr lang="hu-HU" dirty="0"/>
              <a:t>A pályák jelenleg csak vízszintes irányú haladást tartalmaznak, de a backend már elő van készítve a függőleges mozgás támogatására is.</a:t>
            </a:r>
          </a:p>
          <a:p>
            <a:endParaRPr lang="hu-HU" noProof="0" dirty="0"/>
          </a:p>
          <a:p>
            <a:r>
              <a:rPr lang="hu-HU" b="0" noProof="0" dirty="0">
                <a:solidFill>
                  <a:srgbClr val="C00000"/>
                </a:solidFill>
              </a:rPr>
              <a:t>[</a:t>
            </a:r>
            <a:r>
              <a:rPr lang="hu-HU" b="0" noProof="0" dirty="0" err="1">
                <a:solidFill>
                  <a:srgbClr val="C00000"/>
                </a:solidFill>
              </a:rPr>
              <a:t>english</a:t>
            </a:r>
            <a:r>
              <a:rPr lang="hu-HU" b="0" noProof="0" dirty="0">
                <a:solidFill>
                  <a:srgbClr val="C00000"/>
                </a:solidFill>
              </a:rPr>
              <a:t> backup]</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noProof="0" dirty="0"/>
          </a:p>
          <a:p>
            <a:br>
              <a:rPr lang="hu-HU" noProof="0" dirty="0"/>
            </a:br>
            <a:r>
              <a:rPr lang="hu-HU" noProof="0" dirty="0"/>
              <a:t>NOTIFY OF LANGUAGE CHANGE!!!! -&gt; </a:t>
            </a:r>
            <a:r>
              <a:rPr lang="hu-HU" noProof="0" dirty="0" err="1"/>
              <a:t>From</a:t>
            </a:r>
            <a:r>
              <a:rPr lang="hu-HU" noProof="0" dirty="0"/>
              <a:t> </a:t>
            </a:r>
            <a:r>
              <a:rPr lang="hu-HU" noProof="0" dirty="0" err="1"/>
              <a:t>now</a:t>
            </a:r>
            <a:r>
              <a:rPr lang="hu-HU" noProof="0" dirty="0"/>
              <a:t> </a:t>
            </a:r>
            <a:r>
              <a:rPr lang="hu-HU" noProof="0" dirty="0" err="1"/>
              <a:t>on</a:t>
            </a:r>
            <a:r>
              <a:rPr lang="hu-HU" noProof="0" dirty="0"/>
              <a:t> </a:t>
            </a:r>
            <a:r>
              <a:rPr lang="hu-HU" noProof="0" dirty="0" err="1"/>
              <a:t>we</a:t>
            </a:r>
            <a:r>
              <a:rPr lang="hu-HU" noProof="0" dirty="0"/>
              <a:t> </a:t>
            </a:r>
            <a:r>
              <a:rPr lang="hu-HU" noProof="0" dirty="0" err="1"/>
              <a:t>will</a:t>
            </a:r>
            <a:r>
              <a:rPr lang="hu-HU" noProof="0" dirty="0"/>
              <a:t> be </a:t>
            </a:r>
            <a:r>
              <a:rPr lang="hu-HU" noProof="0" dirty="0" err="1"/>
              <a:t>switching</a:t>
            </a:r>
            <a:r>
              <a:rPr lang="hu-HU" noProof="0" dirty="0"/>
              <a:t> </a:t>
            </a:r>
            <a:r>
              <a:rPr lang="hu-HU" noProof="0" dirty="0" err="1"/>
              <a:t>languages</a:t>
            </a:r>
            <a:r>
              <a:rPr lang="hu-HU" noProof="0" dirty="0"/>
              <a:t> </a:t>
            </a:r>
            <a:r>
              <a:rPr lang="hu-HU" noProof="0" dirty="0" err="1"/>
              <a:t>to</a:t>
            </a:r>
            <a:r>
              <a:rPr lang="hu-HU" noProof="0" dirty="0"/>
              <a:t> </a:t>
            </a:r>
            <a:r>
              <a:rPr lang="hu-HU" noProof="0" dirty="0" err="1"/>
              <a:t>english</a:t>
            </a:r>
            <a:br>
              <a:rPr lang="hu-HU" noProof="0" dirty="0"/>
            </a:b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2025. 05. 27.</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2025. 05. 27.</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6.xm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dirty="0">
                <a:solidFill>
                  <a:schemeClr val="bg1">
                    <a:lumMod val="85000"/>
                  </a:schemeClr>
                </a:solidFill>
                <a:latin typeface="Rajjah Famillia Medium" panose="00000600000000000000" pitchFamily="2" charset="0"/>
              </a:rPr>
              <a:t>The website</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a:solidFill>
                  <a:schemeClr val="bg1">
                    <a:lumMod val="85000"/>
                  </a:schemeClr>
                </a:solidFill>
                <a:latin typeface="Enchanted Land" panose="02000500000000000000" pitchFamily="2" charset="0"/>
                <a:ea typeface="Yu Gothic UI Semibold" panose="020B0700000000000000" pitchFamily="34" charset="-128"/>
              </a:rPr>
              <a:t>Style</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2" name="Picture 11" descr="A screenshot of a video game&#10;&#10;AI-generated content may be incorrect.">
            <a:extLst>
              <a:ext uri="{FF2B5EF4-FFF2-40B4-BE49-F238E27FC236}">
                <a16:creationId xmlns:a16="http://schemas.microsoft.com/office/drawing/2014/main" id="{FE45D35B-C9B3-8D63-237C-E88954E1B60C}"/>
              </a:ext>
            </a:extLst>
          </p:cNvPr>
          <p:cNvPicPr>
            <a:picLocks noChangeAspect="1"/>
          </p:cNvPicPr>
          <p:nvPr/>
        </p:nvPicPr>
        <p:blipFill>
          <a:blip r:embed="rId4">
            <a:extLst>
              <a:ext uri="{28A0092B-C50C-407E-A947-70E740481C1C}">
                <a14:useLocalDpi xmlns:a14="http://schemas.microsoft.com/office/drawing/2010/main" val="0"/>
              </a:ext>
            </a:extLst>
          </a:blip>
          <a:srcRect l="2154"/>
          <a:stretch/>
        </p:blipFill>
        <p:spPr>
          <a:xfrm>
            <a:off x="4285766" y="-25354"/>
            <a:ext cx="3620466" cy="6908706"/>
          </a:xfrm>
          <a:prstGeom prst="rect">
            <a:avLst/>
          </a:prstGeom>
        </p:spPr>
      </p:pic>
      <p:pic>
        <p:nvPicPr>
          <p:cNvPr id="16" name="Picture 15" descr="A screenshot of a video game&#10;&#10;AI-generated content may be incorrect.">
            <a:extLst>
              <a:ext uri="{FF2B5EF4-FFF2-40B4-BE49-F238E27FC236}">
                <a16:creationId xmlns:a16="http://schemas.microsoft.com/office/drawing/2014/main" id="{A75A5C33-7821-D013-8567-588A2D744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114" y="0"/>
            <a:ext cx="3465349" cy="6858000"/>
          </a:xfrm>
          <a:prstGeom prst="rect">
            <a:avLst/>
          </a:prstGeom>
        </p:spPr>
      </p:pic>
      <p:pic>
        <p:nvPicPr>
          <p:cNvPr id="20" name="Picture 19" descr="A screenshot of a video game&#10;&#10;AI-generated content may be incorrect.">
            <a:extLst>
              <a:ext uri="{FF2B5EF4-FFF2-40B4-BE49-F238E27FC236}">
                <a16:creationId xmlns:a16="http://schemas.microsoft.com/office/drawing/2014/main" id="{688679F7-2E60-87B1-3A35-F1BAEFAB7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428" y="0"/>
            <a:ext cx="3438205" cy="6845551"/>
          </a:xfrm>
          <a:prstGeom prst="rect">
            <a:avLst/>
          </a:prstGeom>
        </p:spPr>
      </p:pic>
      <p:pic>
        <p:nvPicPr>
          <p:cNvPr id="18" name="Picture 17" descr="A screenshot of a phone&#10;&#10;AI-generated content may be incorrect.">
            <a:extLst>
              <a:ext uri="{FF2B5EF4-FFF2-40B4-BE49-F238E27FC236}">
                <a16:creationId xmlns:a16="http://schemas.microsoft.com/office/drawing/2014/main" id="{1A800A47-3110-A74D-A833-2F8358844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5638" y="12449"/>
            <a:ext cx="3525816" cy="6845551"/>
          </a:xfrm>
          <a:prstGeom prst="rect">
            <a:avLst/>
          </a:prstGeom>
        </p:spPr>
      </p:pic>
      <p:pic>
        <p:nvPicPr>
          <p:cNvPr id="14" name="Picture 13" descr="A screenshot of a video game&#10;&#10;AI-generated content may be incorrect.">
            <a:extLst>
              <a:ext uri="{FF2B5EF4-FFF2-40B4-BE49-F238E27FC236}">
                <a16:creationId xmlns:a16="http://schemas.microsoft.com/office/drawing/2014/main" id="{6302C387-9359-8710-6306-52073D67D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9544" y="36506"/>
            <a:ext cx="3524947" cy="6846846"/>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descr="A screenshot of a video game&#10;&#10;AI-generated content may be incorrect.">
            <a:extLst>
              <a:ext uri="{FF2B5EF4-FFF2-40B4-BE49-F238E27FC236}">
                <a16:creationId xmlns:a16="http://schemas.microsoft.com/office/drawing/2014/main" id="{C8864DA4-8DC7-FFB5-7BCF-97378B81A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97" y="1587247"/>
            <a:ext cx="10058400" cy="5270753"/>
          </a:xfrm>
          <a:prstGeom prst="rect">
            <a:avLst/>
          </a:prstGeom>
        </p:spPr>
      </p:pic>
      <p:pic>
        <p:nvPicPr>
          <p:cNvPr id="9" name="Picture 8" descr="A screenshot of a video game&#10;&#10;AI-generated content may be incorrect.">
            <a:extLst>
              <a:ext uri="{FF2B5EF4-FFF2-40B4-BE49-F238E27FC236}">
                <a16:creationId xmlns:a16="http://schemas.microsoft.com/office/drawing/2014/main" id="{4455B969-0C72-5518-24FF-DED0F95B90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797" y="1587247"/>
            <a:ext cx="10058399" cy="5249278"/>
          </a:xfrm>
          <a:prstGeom prst="rect">
            <a:avLst/>
          </a:prstGeom>
        </p:spPr>
      </p:pic>
      <p:pic>
        <p:nvPicPr>
          <p:cNvPr id="11" name="Picture 10" descr="A screenshot of a video game&#10;&#10;AI-generated content may be incorrect.">
            <a:extLst>
              <a:ext uri="{FF2B5EF4-FFF2-40B4-BE49-F238E27FC236}">
                <a16:creationId xmlns:a16="http://schemas.microsoft.com/office/drawing/2014/main" id="{B6D6D772-339D-04EF-2655-F7AFBB887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796" y="1584891"/>
            <a:ext cx="10058399" cy="5251634"/>
          </a:xfrm>
          <a:prstGeom prst="rect">
            <a:avLst/>
          </a:prstGeom>
        </p:spPr>
      </p:pic>
      <p:pic>
        <p:nvPicPr>
          <p:cNvPr id="4" name="Picture 3" descr="A screenshot of a video game&#10;&#10;AI-generated content may be incorrect.">
            <a:extLst>
              <a:ext uri="{FF2B5EF4-FFF2-40B4-BE49-F238E27FC236}">
                <a16:creationId xmlns:a16="http://schemas.microsoft.com/office/drawing/2014/main" id="{865328D6-3572-BF44-6385-3C6A62E331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650289"/>
            <a:ext cx="12192000" cy="4842586"/>
          </a:xfrm>
          <a:prstGeom prst="rect">
            <a:avLst/>
          </a:prstGeom>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4" name="Picture 3" descr="A screenshot of a login form&#10;&#10;AI-generated content may be incorrect.">
            <a:extLst>
              <a:ext uri="{FF2B5EF4-FFF2-40B4-BE49-F238E27FC236}">
                <a16:creationId xmlns:a16="http://schemas.microsoft.com/office/drawing/2014/main" id="{5F563921-B630-6C92-E391-517FAF952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617" y="1575649"/>
            <a:ext cx="10116766" cy="5282351"/>
          </a:xfrm>
          <a:prstGeom prst="rect">
            <a:avLst/>
          </a:prstGeom>
        </p:spPr>
      </p:pic>
      <p:pic>
        <p:nvPicPr>
          <p:cNvPr id="6" name="Picture 5" descr="A screenshot of a computer login form&#10;&#10;AI-generated content may be incorrect.">
            <a:extLst>
              <a:ext uri="{FF2B5EF4-FFF2-40B4-BE49-F238E27FC236}">
                <a16:creationId xmlns:a16="http://schemas.microsoft.com/office/drawing/2014/main" id="{300532FE-CFF3-EACC-61C7-A677E60F52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557" y="1573867"/>
            <a:ext cx="10088880" cy="5284133"/>
          </a:xfrm>
          <a:prstGeom prst="rect">
            <a:avLst/>
          </a:prstGeom>
        </p:spPr>
      </p:pic>
      <p:pic>
        <p:nvPicPr>
          <p:cNvPr id="9" name="Picture 8" descr="A purple box with white text&#10;&#10;AI-generated content may be incorrect.">
            <a:extLst>
              <a:ext uri="{FF2B5EF4-FFF2-40B4-BE49-F238E27FC236}">
                <a16:creationId xmlns:a16="http://schemas.microsoft.com/office/drawing/2014/main" id="{1DD333FF-BFF6-A51B-EDC2-BDFBBE15C9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2867" y="1573867"/>
            <a:ext cx="5572903" cy="4467849"/>
          </a:xfrm>
          <a:prstGeom prst="rect">
            <a:avLst/>
          </a:prstGeom>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4" name="Picture 3" descr="A screenshot of a computer&#10;&#10;AI-generated content may be incorrect.">
            <a:extLst>
              <a:ext uri="{FF2B5EF4-FFF2-40B4-BE49-F238E27FC236}">
                <a16:creationId xmlns:a16="http://schemas.microsoft.com/office/drawing/2014/main" id="{67F71553-F348-A21A-F8CE-15AB9FD6F7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7595" y="1781558"/>
            <a:ext cx="9727660" cy="5076442"/>
          </a:xfrm>
          <a:prstGeom prst="rect">
            <a:avLst/>
          </a:prstGeom>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4" name="Picture 3" descr="A screenshot of a video game&#10;&#10;AI-generated content may be incorrect.">
            <a:extLst>
              <a:ext uri="{FF2B5EF4-FFF2-40B4-BE49-F238E27FC236}">
                <a16:creationId xmlns:a16="http://schemas.microsoft.com/office/drawing/2014/main" id="{DD950D1C-8EF0-C0E3-E4AD-9E618F82E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533" y="1690688"/>
            <a:ext cx="9610928" cy="5005152"/>
          </a:xfrm>
          <a:prstGeom prst="rect">
            <a:avLst/>
          </a:prstGeom>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4" name="Picture 3" descr="A screenshot of a video game&#10;&#10;AI-generated content may be incorrect.">
            <a:extLst>
              <a:ext uri="{FF2B5EF4-FFF2-40B4-BE49-F238E27FC236}">
                <a16:creationId xmlns:a16="http://schemas.microsoft.com/office/drawing/2014/main" id="{49FF4AA9-EB76-5533-E31C-B0CB451A9E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899" y="1690688"/>
            <a:ext cx="9494196" cy="4962410"/>
          </a:xfrm>
          <a:prstGeom prst="rect">
            <a:avLst/>
          </a:prstGeom>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
        <p:nvSpPr>
          <p:cNvPr id="3" name="TextBox 2">
            <a:extLst>
              <a:ext uri="{FF2B5EF4-FFF2-40B4-BE49-F238E27FC236}">
                <a16:creationId xmlns:a16="http://schemas.microsoft.com/office/drawing/2014/main" id="{41B611B9-A1E0-C151-4620-F6453338D42A}"/>
              </a:ext>
            </a:extLst>
          </p:cNvPr>
          <p:cNvSpPr txBox="1"/>
          <p:nvPr/>
        </p:nvSpPr>
        <p:spPr>
          <a:xfrm>
            <a:off x="4431922" y="5051359"/>
            <a:ext cx="3328155" cy="400110"/>
          </a:xfrm>
          <a:prstGeom prst="rect">
            <a:avLst/>
          </a:prstGeom>
          <a:noFill/>
        </p:spPr>
        <p:txBody>
          <a:bodyPr wrap="none" rtlCol="0">
            <a:spAutoFit/>
          </a:bodyPr>
          <a:lstStyle/>
          <a:p>
            <a:r>
              <a:rPr lang="en-GB" sz="2000" dirty="0">
                <a:solidFill>
                  <a:schemeClr val="bg1">
                    <a:lumMod val="85000"/>
                  </a:schemeClr>
                </a:solidFill>
                <a:latin typeface="Yu Gothic" panose="020B0400000000000000" pitchFamily="34" charset="-128"/>
                <a:ea typeface="Yu Gothic" panose="020B0400000000000000" pitchFamily="34" charset="-128"/>
              </a:rPr>
              <a:t>Instagram: @arcalite.game</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Asztali alkalmazás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Játékkoncepció</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Tervezés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Funkciók</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Játékmechanikák</a:t>
            </a:r>
            <a:endParaRPr lang="hu-HU" dirty="0"/>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A játék bemutatása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Két-dimenziós oldalnézetes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Végtelenül bővíthető</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rPr>
              <a:t>Szoba logika</a:t>
            </a:r>
            <a:endParaRPr lang="en-US" noProof="0" dirty="0">
              <a:solidFill>
                <a:schemeClr val="bg1">
                  <a:lumMod val="85000"/>
                </a:schemeClr>
              </a:solidFill>
              <a:latin typeface="Pixellari" panose="02000603000000000000" pitchFamily="2" charset="0"/>
              <a:ea typeface="Pixellari" panose="02000603000000000000" pitchFamily="2" charset="0"/>
            </a:endParaRP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Szoba alapú mozgás</a:t>
            </a: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Ellenséges szobák, pihenőszobák, összekötő szobák</a:t>
            </a: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Harci lezárás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Függőleges mozgás képes rendszer</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1319</TotalTime>
  <Words>2972</Words>
  <Application>Microsoft Office PowerPoint</Application>
  <PresentationFormat>Widescreen</PresentationFormat>
  <Paragraphs>308</Paragraphs>
  <Slides>31</Slides>
  <Notes>26</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Yu Gothic</vt:lpstr>
      <vt:lpstr>Yu Gothic UI Semibold</vt:lpstr>
      <vt:lpstr>Enchanted Land</vt:lpstr>
      <vt:lpstr>Calibri</vt:lpstr>
      <vt:lpstr>Yu Gothic UI</vt:lpstr>
      <vt:lpstr>Pixellari</vt:lpstr>
      <vt:lpstr>Rajjah Famillia Medium</vt:lpstr>
      <vt:lpstr>Calibri Light</vt:lpstr>
      <vt:lpstr>Office-téma</vt:lpstr>
      <vt:lpstr>Arcalite</vt:lpstr>
      <vt:lpstr>A prezentáció felépítése</vt:lpstr>
      <vt:lpstr>A feladat</vt:lpstr>
      <vt:lpstr>A megoldásunk</vt:lpstr>
      <vt:lpstr>Munka felosztása</vt:lpstr>
      <vt:lpstr>A játék bemutatása</vt:lpstr>
      <vt:lpstr>Szoba logika</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The website</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Borka Bakó (boronkay.edu.hu)</cp:lastModifiedBy>
  <cp:revision>302</cp:revision>
  <dcterms:created xsi:type="dcterms:W3CDTF">2025-04-08T08:22:30Z</dcterms:created>
  <dcterms:modified xsi:type="dcterms:W3CDTF">2025-05-27T09:32:06Z</dcterms:modified>
</cp:coreProperties>
</file>